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5" r:id="rId3"/>
    <p:sldId id="293" r:id="rId4"/>
    <p:sldId id="286" r:id="rId5"/>
    <p:sldId id="296" r:id="rId6"/>
    <p:sldId id="276" r:id="rId7"/>
    <p:sldId id="262" r:id="rId8"/>
    <p:sldId id="258" r:id="rId9"/>
    <p:sldId id="264" r:id="rId10"/>
    <p:sldId id="289" r:id="rId11"/>
    <p:sldId id="267" r:id="rId12"/>
    <p:sldId id="263" r:id="rId13"/>
    <p:sldId id="290" r:id="rId14"/>
    <p:sldId id="291" r:id="rId15"/>
    <p:sldId id="292" r:id="rId16"/>
    <p:sldId id="294" r:id="rId17"/>
    <p:sldId id="268" r:id="rId18"/>
    <p:sldId id="260" r:id="rId19"/>
    <p:sldId id="295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453C"/>
    <a:srgbClr val="CCB1CC"/>
    <a:srgbClr val="D0C8A0"/>
    <a:srgbClr val="B4DFB4"/>
    <a:srgbClr val="657F95"/>
    <a:srgbClr val="E6E6E6"/>
    <a:srgbClr val="CE9681"/>
    <a:srgbClr val="CFC79E"/>
    <a:srgbClr val="D4A9D4"/>
    <a:srgbClr val="DE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0" autoAdjust="0"/>
  </p:normalViewPr>
  <p:slideViewPr>
    <p:cSldViewPr snapToGrid="0">
      <p:cViewPr varScale="1">
        <p:scale>
          <a:sx n="114" d="100"/>
          <a:sy n="114" d="100"/>
        </p:scale>
        <p:origin x="438" y="-25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0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9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32 24575,'-57'1'0,"14"0"0,-1-1 0,1-3 0,-82-14 0,95 11-341,0 2 0,0 1-1,-46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2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24575,'136'-3'0,"148"7"0,-204 10 0,-58-9 0,0 0 0,33 1 0,517-5 0,-276-3 0,-269 1 0,0-2 0,36-8 0,41-4 0,56 13-291,-72 1-81,119-14 0,-99 4 372,214 8 0,-160 5 0,1129-2-330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6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24575,'49'0'0,"2"1"0,1-2 0,-1-2 0,58-12 0,-47 7 0,-1 2 0,1 2 0,91 8 0,-25-1 0,499-3-1365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9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24575,'31'-1'0,"1"-2"0,30-7 0,45-4 0,462 10 0,-292 7 0,-237-3 0,24-1 0,1 3 0,94 15 0,-89-8 0,0-3 0,138-7 0,-78-2 0,-24 1 0,116 5 0,-141 11 0,-59-9 0,1 0 0,31 0 0,3-6-17,-40 0-252,0 1-1,1 0 0,-1 1 1,30 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4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47.png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26" Type="http://schemas.openxmlformats.org/officeDocument/2006/relationships/customXml" Target="../ink/ink4.xml"/><Relationship Id="rId21" Type="http://schemas.openxmlformats.org/officeDocument/2006/relationships/image" Target="../media/image19.png"/><Relationship Id="rId34" Type="http://schemas.openxmlformats.org/officeDocument/2006/relationships/customXml" Target="../ink/ink8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16.xml"/><Relationship Id="rId7" Type="http://schemas.openxmlformats.org/officeDocument/2006/relationships/image" Target="../media/image11.png"/><Relationship Id="rId71" Type="http://schemas.openxmlformats.org/officeDocument/2006/relationships/image" Target="../media/image44.png"/><Relationship Id="rId2" Type="http://schemas.openxmlformats.org/officeDocument/2006/relationships/image" Target="../media/image1.png"/><Relationship Id="rId29" Type="http://schemas.openxmlformats.org/officeDocument/2006/relationships/image" Target="../media/image23.png"/><Relationship Id="rId11" Type="http://schemas.openxmlformats.org/officeDocument/2006/relationships/image" Target="../media/image13.png"/><Relationship Id="rId32" Type="http://schemas.openxmlformats.org/officeDocument/2006/relationships/customXml" Target="../ink/ink7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66" Type="http://schemas.openxmlformats.org/officeDocument/2006/relationships/customXml" Target="../ink/ink15.xml"/><Relationship Id="rId5" Type="http://schemas.openxmlformats.org/officeDocument/2006/relationships/image" Target="../media/image10.png"/><Relationship Id="rId15" Type="http://schemas.openxmlformats.org/officeDocument/2006/relationships/customXml" Target="../ink/ink1.xml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microsoft.com/office/2007/relationships/hdphoto" Target="../media/hdphoto8.wdp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10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Relationship Id="rId22" Type="http://schemas.openxmlformats.org/officeDocument/2006/relationships/customXml" Target="../ink/ink3.xml"/><Relationship Id="rId27" Type="http://schemas.openxmlformats.org/officeDocument/2006/relationships/image" Target="../media/image22.png"/><Relationship Id="rId30" Type="http://schemas.openxmlformats.org/officeDocument/2006/relationships/customXml" Target="../ink/ink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2.xml"/><Relationship Id="rId64" Type="http://schemas.openxmlformats.org/officeDocument/2006/relationships/customXml" Target="../ink/ink14.xml"/><Relationship Id="rId69" Type="http://schemas.openxmlformats.org/officeDocument/2006/relationships/image" Target="../media/image43.png"/><Relationship Id="rId8" Type="http://schemas.microsoft.com/office/2007/relationships/hdphoto" Target="../media/hdphoto7.wdp"/><Relationship Id="rId72" Type="http://schemas.openxmlformats.org/officeDocument/2006/relationships/customXml" Target="../ink/ink18.xml"/><Relationship Id="rId3" Type="http://schemas.openxmlformats.org/officeDocument/2006/relationships/image" Target="../media/image9.png"/><Relationship Id="rId12" Type="http://schemas.microsoft.com/office/2007/relationships/hdphoto" Target="../media/hdphoto9.wdp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46" Type="http://schemas.openxmlformats.org/officeDocument/2006/relationships/customXml" Target="../ink/ink11.xml"/><Relationship Id="rId67" Type="http://schemas.openxmlformats.org/officeDocument/2006/relationships/image" Target="../media/image42.png"/><Relationship Id="rId20" Type="http://schemas.openxmlformats.org/officeDocument/2006/relationships/customXml" Target="../ink/ink2.xml"/><Relationship Id="rId54" Type="http://schemas.openxmlformats.org/officeDocument/2006/relationships/customXml" Target="../ink/ink13.xml"/><Relationship Id="rId7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customXml" Target="../ink/ink20.xml"/><Relationship Id="rId1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customXml" Target="../ink/ink22.xml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15" Type="http://schemas.openxmlformats.org/officeDocument/2006/relationships/customXml" Target="../ink/ink21.xml"/><Relationship Id="rId10" Type="http://schemas.openxmlformats.org/officeDocument/2006/relationships/customXml" Target="../ink/ink19.xml"/><Relationship Id="rId4" Type="http://schemas.microsoft.com/office/2007/relationships/hdphoto" Target="../media/hdphoto11.wdp"/><Relationship Id="rId9" Type="http://schemas.openxmlformats.org/officeDocument/2006/relationships/image" Target="../media/image20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E597BC-B54A-4A0B-991C-E19ACF8F0CD4}"/>
              </a:ext>
            </a:extLst>
          </p:cNvPr>
          <p:cNvSpPr/>
          <p:nvPr/>
        </p:nvSpPr>
        <p:spPr>
          <a:xfrm>
            <a:off x="838200" y="1027906"/>
            <a:ext cx="10273496" cy="4957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247114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108472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C6E512F0-800F-4EF1-B8DF-A85C6935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" y="770913"/>
            <a:ext cx="6561099" cy="5305290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834CDC36-6845-4229-9411-A8ADE180A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108472" y="770913"/>
            <a:ext cx="4703062" cy="5316173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C71207CB-491B-4B9C-B3FD-97099123975A}"/>
              </a:ext>
            </a:extLst>
          </p:cNvPr>
          <p:cNvSpPr txBox="1"/>
          <p:nvPr/>
        </p:nvSpPr>
        <p:spPr>
          <a:xfrm>
            <a:off x="1187012" y="926465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7EB2E-DBBF-414E-BD4C-BFAE1AF14226}"/>
              </a:ext>
            </a:extLst>
          </p:cNvPr>
          <p:cNvSpPr/>
          <p:nvPr/>
        </p:nvSpPr>
        <p:spPr>
          <a:xfrm>
            <a:off x="379669" y="926465"/>
            <a:ext cx="1867445" cy="4957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385D48B6-D527-4F05-9232-F3739F6772F6}"/>
              </a:ext>
            </a:extLst>
          </p:cNvPr>
          <p:cNvSpPr txBox="1"/>
          <p:nvPr/>
        </p:nvSpPr>
        <p:spPr>
          <a:xfrm>
            <a:off x="1270864" y="842495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10B535E6-C96A-45A1-8845-518A631B1856}"/>
              </a:ext>
            </a:extLst>
          </p:cNvPr>
          <p:cNvSpPr txBox="1"/>
          <p:nvPr/>
        </p:nvSpPr>
        <p:spPr>
          <a:xfrm>
            <a:off x="838496" y="119254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0ADE79C8-3283-4997-A7F4-9D09B786E7E7}"/>
              </a:ext>
            </a:extLst>
          </p:cNvPr>
          <p:cNvSpPr txBox="1"/>
          <p:nvPr/>
        </p:nvSpPr>
        <p:spPr>
          <a:xfrm>
            <a:off x="426108" y="1628910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90C967BD-C838-48A2-A588-2C5EE7F57FD3}"/>
              </a:ext>
            </a:extLst>
          </p:cNvPr>
          <p:cNvSpPr txBox="1"/>
          <p:nvPr/>
        </p:nvSpPr>
        <p:spPr>
          <a:xfrm>
            <a:off x="838496" y="2028318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5614C99F-F5F2-4D50-B9D2-BCE5D59A8355}"/>
              </a:ext>
            </a:extLst>
          </p:cNvPr>
          <p:cNvSpPr txBox="1"/>
          <p:nvPr/>
        </p:nvSpPr>
        <p:spPr>
          <a:xfrm>
            <a:off x="821422" y="2439166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615497-7FE7-4B52-A80A-43E6E466D12B}"/>
              </a:ext>
            </a:extLst>
          </p:cNvPr>
          <p:cNvSpPr txBox="1"/>
          <p:nvPr/>
        </p:nvSpPr>
        <p:spPr>
          <a:xfrm>
            <a:off x="322895" y="2850185"/>
            <a:ext cx="1968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C1BA7915-529A-450E-A481-2E5DD07D9B77}"/>
              </a:ext>
            </a:extLst>
          </p:cNvPr>
          <p:cNvSpPr txBox="1"/>
          <p:nvPr/>
        </p:nvSpPr>
        <p:spPr>
          <a:xfrm>
            <a:off x="838496" y="326190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CDE90A19-0C12-45A7-B39B-E3D24945FA9D}"/>
              </a:ext>
            </a:extLst>
          </p:cNvPr>
          <p:cNvSpPr txBox="1"/>
          <p:nvPr/>
        </p:nvSpPr>
        <p:spPr>
          <a:xfrm>
            <a:off x="838496" y="3667905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14470434-2037-4C99-AE15-1BF707948D47}"/>
              </a:ext>
            </a:extLst>
          </p:cNvPr>
          <p:cNvSpPr txBox="1"/>
          <p:nvPr/>
        </p:nvSpPr>
        <p:spPr>
          <a:xfrm>
            <a:off x="445975" y="4049763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9A4EC17A-C2F6-4320-BF0E-A138292F758E}"/>
              </a:ext>
            </a:extLst>
          </p:cNvPr>
          <p:cNvSpPr txBox="1"/>
          <p:nvPr/>
        </p:nvSpPr>
        <p:spPr>
          <a:xfrm>
            <a:off x="509376" y="4465419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1464E011-2F41-456B-8B80-8785BC3D4808}"/>
              </a:ext>
            </a:extLst>
          </p:cNvPr>
          <p:cNvSpPr txBox="1"/>
          <p:nvPr/>
        </p:nvSpPr>
        <p:spPr>
          <a:xfrm>
            <a:off x="509376" y="4867691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DB1B18C0-5A43-4E1E-BAB6-9F54566AE2E4}"/>
              </a:ext>
            </a:extLst>
          </p:cNvPr>
          <p:cNvSpPr txBox="1"/>
          <p:nvPr/>
        </p:nvSpPr>
        <p:spPr>
          <a:xfrm>
            <a:off x="901897" y="5283347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145126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0FBD39A3-E391-4FD8-B78E-8012F928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D32E90-E465-4D2B-B9D5-4DFBE0316D6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6" y="361150"/>
            <a:ext cx="7689042" cy="6135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671452" y="3880735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684805" y="5128745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637290" y="4087331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684805" y="5335341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Secundaria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637291" y="3815176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684805" y="5745660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3A7A836A-5778-4593-857D-7B0681DE6D1E}"/>
              </a:ext>
            </a:extLst>
          </p:cNvPr>
          <p:cNvSpPr txBox="1"/>
          <p:nvPr/>
        </p:nvSpPr>
        <p:spPr>
          <a:xfrm>
            <a:off x="2310733" y="553162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D9FDB24-8388-4944-8DB1-AA8587D2725F}"/>
              </a:ext>
            </a:extLst>
          </p:cNvPr>
          <p:cNvSpPr txBox="1"/>
          <p:nvPr/>
        </p:nvSpPr>
        <p:spPr>
          <a:xfrm>
            <a:off x="2192635" y="1219106"/>
            <a:ext cx="1125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9E37C-0177-4E06-8919-F242E32C16F2}"/>
              </a:ext>
            </a:extLst>
          </p:cNvPr>
          <p:cNvSpPr/>
          <p:nvPr/>
        </p:nvSpPr>
        <p:spPr>
          <a:xfrm>
            <a:off x="1335314" y="322084"/>
            <a:ext cx="1983050" cy="586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F8081D4B-9ED9-4189-9A50-1AD1B0C546E0}"/>
              </a:ext>
            </a:extLst>
          </p:cNvPr>
          <p:cNvSpPr txBox="1"/>
          <p:nvPr/>
        </p:nvSpPr>
        <p:spPr>
          <a:xfrm>
            <a:off x="2277919" y="474525"/>
            <a:ext cx="1125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8F00C5C1-A320-40BE-96CF-9F94DBF5C16A}"/>
              </a:ext>
            </a:extLst>
          </p:cNvPr>
          <p:cNvSpPr txBox="1"/>
          <p:nvPr/>
        </p:nvSpPr>
        <p:spPr>
          <a:xfrm>
            <a:off x="1818724" y="90114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FE971D28-AAAA-44ED-AA07-C599219ECE44}"/>
              </a:ext>
            </a:extLst>
          </p:cNvPr>
          <p:cNvSpPr txBox="1"/>
          <p:nvPr/>
        </p:nvSpPr>
        <p:spPr>
          <a:xfrm>
            <a:off x="1380807" y="1386420"/>
            <a:ext cx="1999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1A76E9-E809-465C-B846-578F3AAEE75F}"/>
              </a:ext>
            </a:extLst>
          </p:cNvPr>
          <p:cNvSpPr txBox="1"/>
          <p:nvPr/>
        </p:nvSpPr>
        <p:spPr>
          <a:xfrm>
            <a:off x="1825885" y="183768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39F31351-B7CC-4197-9E0A-69EB50324BD5}"/>
              </a:ext>
            </a:extLst>
          </p:cNvPr>
          <p:cNvSpPr txBox="1"/>
          <p:nvPr/>
        </p:nvSpPr>
        <p:spPr>
          <a:xfrm>
            <a:off x="1825884" y="2313654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AD669FC4-7841-4101-B215-02A694E9EE53}"/>
              </a:ext>
            </a:extLst>
          </p:cNvPr>
          <p:cNvSpPr txBox="1"/>
          <p:nvPr/>
        </p:nvSpPr>
        <p:spPr>
          <a:xfrm>
            <a:off x="1401905" y="2794845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943BF171-BEFF-4DAA-9BCE-FA14B6B98CFD}"/>
              </a:ext>
            </a:extLst>
          </p:cNvPr>
          <p:cNvSpPr txBox="1"/>
          <p:nvPr/>
        </p:nvSpPr>
        <p:spPr>
          <a:xfrm>
            <a:off x="1818724" y="3270817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66354148-0B21-4F41-AE4B-22E0DBC7B484}"/>
              </a:ext>
            </a:extLst>
          </p:cNvPr>
          <p:cNvSpPr txBox="1"/>
          <p:nvPr/>
        </p:nvSpPr>
        <p:spPr>
          <a:xfrm>
            <a:off x="1827630" y="3720204"/>
            <a:ext cx="1543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A0703248-0A0F-4A72-93B6-D3070B3E7524}"/>
              </a:ext>
            </a:extLst>
          </p:cNvPr>
          <p:cNvSpPr txBox="1"/>
          <p:nvPr/>
        </p:nvSpPr>
        <p:spPr>
          <a:xfrm>
            <a:off x="1401905" y="4182712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6ED37066-484B-46F9-AE1E-74FCEA2E890C}"/>
              </a:ext>
            </a:extLst>
          </p:cNvPr>
          <p:cNvSpPr txBox="1"/>
          <p:nvPr/>
        </p:nvSpPr>
        <p:spPr>
          <a:xfrm>
            <a:off x="1470288" y="4664764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4" name="CuadroTexto 1">
            <a:extLst>
              <a:ext uri="{FF2B5EF4-FFF2-40B4-BE49-F238E27FC236}">
                <a16:creationId xmlns:a16="http://schemas.microsoft.com/office/drawing/2014/main" id="{DE43E1F2-0D56-4B06-838A-05308ED235B9}"/>
              </a:ext>
            </a:extLst>
          </p:cNvPr>
          <p:cNvSpPr txBox="1"/>
          <p:nvPr/>
        </p:nvSpPr>
        <p:spPr>
          <a:xfrm>
            <a:off x="1470288" y="5131293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5" name="CuadroTexto 1">
            <a:extLst>
              <a:ext uri="{FF2B5EF4-FFF2-40B4-BE49-F238E27FC236}">
                <a16:creationId xmlns:a16="http://schemas.microsoft.com/office/drawing/2014/main" id="{3CD2BF59-B1DA-4A94-AEDA-FD9352AB90ED}"/>
              </a:ext>
            </a:extLst>
          </p:cNvPr>
          <p:cNvSpPr txBox="1"/>
          <p:nvPr/>
        </p:nvSpPr>
        <p:spPr>
          <a:xfrm>
            <a:off x="1886051" y="5597822"/>
            <a:ext cx="149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B7A70-A376-7703-89CF-E6A4B094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6" y="614436"/>
            <a:ext cx="9770011" cy="58284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804502" y="890954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05755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EC30BC4F-A05B-4513-A4FC-FDFA9547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299538" y="928102"/>
            <a:ext cx="3908234" cy="4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131528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1A436C60-B2FC-4263-BBD3-0C0857EF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706B9-1415-4B0F-8727-4E7F6BF8C5C2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9C58B7-CC33-46D0-A24F-AD6666C3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027906"/>
            <a:ext cx="4658066" cy="51206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7CC18-19D5-4EA8-8F2C-E49F48D7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66" y="666108"/>
            <a:ext cx="4509304" cy="5482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1A4D1-4AEF-4E13-8957-4B8317714CD7}"/>
              </a:ext>
            </a:extLst>
          </p:cNvPr>
          <p:cNvSpPr/>
          <p:nvPr/>
        </p:nvSpPr>
        <p:spPr>
          <a:xfrm>
            <a:off x="4456136" y="891540"/>
            <a:ext cx="140589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571F0-D7D5-4A63-9526-79162DA63482}"/>
              </a:ext>
            </a:extLst>
          </p:cNvPr>
          <p:cNvSpPr/>
          <p:nvPr/>
        </p:nvSpPr>
        <p:spPr>
          <a:xfrm>
            <a:off x="10318162" y="666108"/>
            <a:ext cx="79353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BA9BB3-505B-439E-8B0B-6F12869E0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t="36818" b="36108"/>
          <a:stretch/>
        </p:blipFill>
        <p:spPr>
          <a:xfrm>
            <a:off x="1169622" y="666108"/>
            <a:ext cx="4863344" cy="11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5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6B9D97B2-56DB-4EBA-A991-EAEF73813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35B79-FFCB-4C21-A8EE-2E4CFDFE375D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2E43A3D6-1E90-471A-8D76-04AD83D0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CEBD8-1BF9-42BE-BD36-44D21D3374D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474B7E3-03EA-4A10-B37F-B55C7723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E49AC-0F13-4224-B0AE-1E5B8107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9" y="-23869"/>
            <a:ext cx="5972811" cy="68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94AD-01B4-1912-CDC5-DB93498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117FD-8D4C-1868-6753-AE4F911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D9178-73AA-46A4-84D0-01E6E7217FA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6617E-CE3B-4350-9388-5B8F8BC019D4}"/>
              </a:ext>
            </a:extLst>
          </p:cNvPr>
          <p:cNvSpPr txBox="1">
            <a:spLocks/>
          </p:cNvSpPr>
          <p:nvPr/>
        </p:nvSpPr>
        <p:spPr>
          <a:xfrm>
            <a:off x="6563345" y="5310755"/>
            <a:ext cx="3487459" cy="15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ptos" panose="020B0004020202020204" pitchFamily="34" charset="0"/>
              </a:rPr>
              <a:t>Andy Warhol</a:t>
            </a:r>
          </a:p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u="sng" dirty="0"/>
            </a:br>
            <a:endParaRPr lang="es-ES" u="sng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9977B477-6065-4BD1-8BC9-230C745C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49" y="1360061"/>
            <a:ext cx="7196870" cy="4048239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FBC5303-1F40-4B4C-A4A1-A3BB031A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0"/>
          <a:stretch/>
        </p:blipFill>
        <p:spPr>
          <a:xfrm>
            <a:off x="8549179" y="1262783"/>
            <a:ext cx="256251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0F07143E-0D06-422B-88DD-538A19C9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A51F52-EA74-4D90-B197-4D204E58C1B5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21F08-23A3-4B35-A16F-F939E1F0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0603" r="6875" b="12932"/>
          <a:stretch/>
        </p:blipFill>
        <p:spPr>
          <a:xfrm>
            <a:off x="838200" y="727113"/>
            <a:ext cx="10515600" cy="5244030"/>
          </a:xfrm>
        </p:spPr>
      </p:pic>
    </p:spTree>
    <p:extLst>
      <p:ext uri="{BB962C8B-B14F-4D97-AF65-F5344CB8AC3E}">
        <p14:creationId xmlns:p14="http://schemas.microsoft.com/office/powerpoint/2010/main" val="145447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1271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01921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6E1527B-3839-0725-A063-BDA0C9BE7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71" y="1825625"/>
            <a:ext cx="725345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F61B3AF-FA27-8872-9025-E1EFE8E21207}"/>
              </a:ext>
            </a:extLst>
          </p:cNvPr>
          <p:cNvSpPr/>
          <p:nvPr/>
        </p:nvSpPr>
        <p:spPr>
          <a:xfrm>
            <a:off x="1720481" y="1825625"/>
            <a:ext cx="351600" cy="212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69235B4-8A98-761D-935C-AC3212185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57"/>
          <a:stretch/>
        </p:blipFill>
        <p:spPr>
          <a:xfrm>
            <a:off x="1599429" y="1047509"/>
            <a:ext cx="8993142" cy="5046603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291950" y="976046"/>
            <a:ext cx="1177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8011BE2-2450-B99E-D2CF-9056B8EEA732}"/>
              </a:ext>
            </a:extLst>
          </p:cNvPr>
          <p:cNvSpPr/>
          <p:nvPr/>
        </p:nvSpPr>
        <p:spPr>
          <a:xfrm>
            <a:off x="1880610" y="1988191"/>
            <a:ext cx="312523" cy="196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Marcador de contenido 4">
            <a:extLst>
              <a:ext uri="{FF2B5EF4-FFF2-40B4-BE49-F238E27FC236}">
                <a16:creationId xmlns:a16="http://schemas.microsoft.com/office/drawing/2014/main" id="{371123ED-4DF0-483B-9E38-D3512567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3A2471B-3883-4CF3-81E6-36662313DE6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3" y="71472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>
          <a:xfrm>
            <a:off x="7922868" y="697854"/>
            <a:ext cx="2703464" cy="2562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39492" y="70153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229117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229117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352272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157018" y="5892992"/>
            <a:ext cx="1227076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3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770390" y="5854831"/>
            <a:ext cx="10651220" cy="3483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1015457" y="5992608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3051575" y="5991762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5498588" y="597778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8507148" y="5991762"/>
            <a:ext cx="363940" cy="81305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653663" y="5978723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589641" y="2070183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12447" y="138151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41721" y="147550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BFE7BA-13D5-9617-8AA1-4EE62346BD4E}"/>
              </a:ext>
            </a:extLst>
          </p:cNvPr>
          <p:cNvSpPr/>
          <p:nvPr/>
        </p:nvSpPr>
        <p:spPr>
          <a:xfrm>
            <a:off x="2343324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93457-23C1-BFD3-B712-C1E3A3BC4A54}"/>
              </a:ext>
            </a:extLst>
          </p:cNvPr>
          <p:cNvSpPr txBox="1"/>
          <p:nvPr/>
        </p:nvSpPr>
        <p:spPr>
          <a:xfrm>
            <a:off x="2172598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8FAF8E-5AAD-FA9E-6715-8566385860E7}"/>
              </a:ext>
            </a:extLst>
          </p:cNvPr>
          <p:cNvSpPr/>
          <p:nvPr/>
        </p:nvSpPr>
        <p:spPr>
          <a:xfrm>
            <a:off x="5668425" y="137847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09C407-6E79-550F-3BC9-08443CC4BFA0}"/>
              </a:ext>
            </a:extLst>
          </p:cNvPr>
          <p:cNvSpPr txBox="1"/>
          <p:nvPr/>
        </p:nvSpPr>
        <p:spPr>
          <a:xfrm>
            <a:off x="5497699" y="147246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72423D-1148-E0AD-9788-BB9B698E635C}"/>
              </a:ext>
            </a:extLst>
          </p:cNvPr>
          <p:cNvSpPr/>
          <p:nvPr/>
        </p:nvSpPr>
        <p:spPr>
          <a:xfrm>
            <a:off x="8827491" y="142059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4BE678-AACC-E2F3-CC45-5FF44DB9E9A0}"/>
              </a:ext>
            </a:extLst>
          </p:cNvPr>
          <p:cNvSpPr txBox="1"/>
          <p:nvPr/>
        </p:nvSpPr>
        <p:spPr>
          <a:xfrm>
            <a:off x="8656765" y="151458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FD12508-BA3C-0533-7063-0E1352DA788A}"/>
              </a:ext>
            </a:extLst>
          </p:cNvPr>
          <p:cNvSpPr/>
          <p:nvPr/>
        </p:nvSpPr>
        <p:spPr>
          <a:xfrm>
            <a:off x="5689823" y="4049898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4665A0-4941-9D8A-C018-F236F8432BB4}"/>
              </a:ext>
            </a:extLst>
          </p:cNvPr>
          <p:cNvSpPr txBox="1"/>
          <p:nvPr/>
        </p:nvSpPr>
        <p:spPr>
          <a:xfrm>
            <a:off x="5519097" y="4143887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1C95D8-8E7C-AB65-468E-8AE06B89A69D}"/>
              </a:ext>
            </a:extLst>
          </p:cNvPr>
          <p:cNvSpPr/>
          <p:nvPr/>
        </p:nvSpPr>
        <p:spPr>
          <a:xfrm>
            <a:off x="8808262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F6E6C9-F002-99A3-442A-4DC3BA081495}"/>
              </a:ext>
            </a:extLst>
          </p:cNvPr>
          <p:cNvSpPr txBox="1"/>
          <p:nvPr/>
        </p:nvSpPr>
        <p:spPr>
          <a:xfrm>
            <a:off x="8637536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937440-9CAA-45CD-A0B4-3993AB65865B}"/>
              </a:ext>
            </a:extLst>
          </p:cNvPr>
          <p:cNvSpPr/>
          <p:nvPr/>
        </p:nvSpPr>
        <p:spPr>
          <a:xfrm>
            <a:off x="1379397" y="5122010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44347D7-70D0-47F5-8CF3-89F36AC9D862}"/>
              </a:ext>
            </a:extLst>
          </p:cNvPr>
          <p:cNvSpPr/>
          <p:nvPr/>
        </p:nvSpPr>
        <p:spPr>
          <a:xfrm>
            <a:off x="3890037" y="4533105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59E91C-C6A0-4C0B-808F-6916EA2BBE1F}"/>
              </a:ext>
            </a:extLst>
          </p:cNvPr>
          <p:cNvSpPr/>
          <p:nvPr/>
        </p:nvSpPr>
        <p:spPr>
          <a:xfrm>
            <a:off x="3752110" y="3772006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32032F-2EF7-46D2-A666-0F94A1533646}"/>
              </a:ext>
            </a:extLst>
          </p:cNvPr>
          <p:cNvSpPr/>
          <p:nvPr/>
        </p:nvSpPr>
        <p:spPr>
          <a:xfrm>
            <a:off x="3070238" y="3316977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986D77-0FF6-42DE-8D65-28F60D0DD17E}"/>
              </a:ext>
            </a:extLst>
          </p:cNvPr>
          <p:cNvSpPr/>
          <p:nvPr/>
        </p:nvSpPr>
        <p:spPr>
          <a:xfrm>
            <a:off x="3247822" y="2868904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7C9E3B-2F04-4539-BEE5-3752EFCE2A47}"/>
              </a:ext>
            </a:extLst>
          </p:cNvPr>
          <p:cNvSpPr/>
          <p:nvPr/>
        </p:nvSpPr>
        <p:spPr>
          <a:xfrm>
            <a:off x="3782703" y="2291402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395222-D4DC-4440-A52B-BC66B57E5723}"/>
              </a:ext>
            </a:extLst>
          </p:cNvPr>
          <p:cNvSpPr/>
          <p:nvPr/>
        </p:nvSpPr>
        <p:spPr>
          <a:xfrm>
            <a:off x="3957537" y="19485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AD7E28-9C48-43E8-BF3A-722D9DEA4A3E}"/>
              </a:ext>
            </a:extLst>
          </p:cNvPr>
          <p:cNvSpPr/>
          <p:nvPr/>
        </p:nvSpPr>
        <p:spPr>
          <a:xfrm>
            <a:off x="4109937" y="21009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C6C98D-F42B-4E4F-A0E4-CF7A0C313651}"/>
              </a:ext>
            </a:extLst>
          </p:cNvPr>
          <p:cNvSpPr/>
          <p:nvPr/>
        </p:nvSpPr>
        <p:spPr>
          <a:xfrm>
            <a:off x="3628516" y="95569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2CB49C-3CBC-4836-AD45-5F54179C4B47}"/>
              </a:ext>
            </a:extLst>
          </p:cNvPr>
          <p:cNvSpPr/>
          <p:nvPr/>
        </p:nvSpPr>
        <p:spPr>
          <a:xfrm>
            <a:off x="1033911" y="166464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6A867-905D-413E-9BD2-E4D4DA19A13E}"/>
              </a:ext>
            </a:extLst>
          </p:cNvPr>
          <p:cNvSpPr/>
          <p:nvPr/>
        </p:nvSpPr>
        <p:spPr>
          <a:xfrm>
            <a:off x="4907290" y="282447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1F79913-FB7A-46BB-94ED-939C2E9AAF6D}"/>
              </a:ext>
            </a:extLst>
          </p:cNvPr>
          <p:cNvSpPr/>
          <p:nvPr/>
        </p:nvSpPr>
        <p:spPr>
          <a:xfrm>
            <a:off x="4551950" y="507294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03FC76-A67F-41A6-81C6-7BFC7C963DC2}"/>
              </a:ext>
            </a:extLst>
          </p:cNvPr>
          <p:cNvSpPr/>
          <p:nvPr/>
        </p:nvSpPr>
        <p:spPr>
          <a:xfrm>
            <a:off x="7262970" y="418956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B59405-8DAC-4812-BE96-7AFBF56431E6}"/>
              </a:ext>
            </a:extLst>
          </p:cNvPr>
          <p:cNvSpPr/>
          <p:nvPr/>
        </p:nvSpPr>
        <p:spPr>
          <a:xfrm>
            <a:off x="6993667" y="360048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6DD00B-8982-4C8F-A77E-9F8C4F165376}"/>
              </a:ext>
            </a:extLst>
          </p:cNvPr>
          <p:cNvSpPr/>
          <p:nvPr/>
        </p:nvSpPr>
        <p:spPr>
          <a:xfrm>
            <a:off x="6573885" y="329023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BE7AA3E-8D38-4CDE-83D5-23F7F89D840F}"/>
              </a:ext>
            </a:extLst>
          </p:cNvPr>
          <p:cNvSpPr/>
          <p:nvPr/>
        </p:nvSpPr>
        <p:spPr>
          <a:xfrm>
            <a:off x="6944022" y="94185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2CBFE9-B82E-4744-A701-5415074F67AE}"/>
              </a:ext>
            </a:extLst>
          </p:cNvPr>
          <p:cNvSpPr/>
          <p:nvPr/>
        </p:nvSpPr>
        <p:spPr>
          <a:xfrm>
            <a:off x="6563401" y="74601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3B7B9C-570E-49DA-AECA-885896C2D361}"/>
              </a:ext>
            </a:extLst>
          </p:cNvPr>
          <p:cNvSpPr/>
          <p:nvPr/>
        </p:nvSpPr>
        <p:spPr>
          <a:xfrm>
            <a:off x="6263067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BDF6BC-C152-4962-A787-12B1F5EB1CEC}"/>
              </a:ext>
            </a:extLst>
          </p:cNvPr>
          <p:cNvSpPr/>
          <p:nvPr/>
        </p:nvSpPr>
        <p:spPr>
          <a:xfrm>
            <a:off x="9338391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B3BCB6-A8BA-4886-81C1-0F28F37E00D9}"/>
              </a:ext>
            </a:extLst>
          </p:cNvPr>
          <p:cNvSpPr/>
          <p:nvPr/>
        </p:nvSpPr>
        <p:spPr>
          <a:xfrm>
            <a:off x="10339871" y="123748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150C85-8D9F-4653-AA7B-DFC41FF62AFB}"/>
              </a:ext>
            </a:extLst>
          </p:cNvPr>
          <p:cNvSpPr/>
          <p:nvPr/>
        </p:nvSpPr>
        <p:spPr>
          <a:xfrm>
            <a:off x="10314613" y="237392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7AD3E7-3E88-4B9A-ABA5-F3BF5892B1C1}"/>
              </a:ext>
            </a:extLst>
          </p:cNvPr>
          <p:cNvSpPr/>
          <p:nvPr/>
        </p:nvSpPr>
        <p:spPr>
          <a:xfrm>
            <a:off x="7654087" y="234635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11346-FFD5-4BE3-BB9D-3259DCA6D0E5}"/>
              </a:ext>
            </a:extLst>
          </p:cNvPr>
          <p:cNvSpPr/>
          <p:nvPr/>
        </p:nvSpPr>
        <p:spPr>
          <a:xfrm>
            <a:off x="9657513" y="3308657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7C0BC5-6515-4860-A263-B09B00CC91DE}"/>
              </a:ext>
            </a:extLst>
          </p:cNvPr>
          <p:cNvSpPr/>
          <p:nvPr/>
        </p:nvSpPr>
        <p:spPr>
          <a:xfrm>
            <a:off x="9976286" y="3495676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B22826-3988-4488-975C-6D4619D14B28}"/>
              </a:ext>
            </a:extLst>
          </p:cNvPr>
          <p:cNvSpPr/>
          <p:nvPr/>
        </p:nvSpPr>
        <p:spPr>
          <a:xfrm>
            <a:off x="10255689" y="37614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BE7675-6B57-40EE-ADD8-4AE67E70DFD7}"/>
              </a:ext>
            </a:extLst>
          </p:cNvPr>
          <p:cNvSpPr/>
          <p:nvPr/>
        </p:nvSpPr>
        <p:spPr>
          <a:xfrm>
            <a:off x="10408089" y="39138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E029A52-59DC-4D28-90C8-70F07B80D152}"/>
              </a:ext>
            </a:extLst>
          </p:cNvPr>
          <p:cNvSpPr/>
          <p:nvPr/>
        </p:nvSpPr>
        <p:spPr>
          <a:xfrm>
            <a:off x="7987501" y="540782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contenido 4">
            <a:extLst>
              <a:ext uri="{FF2B5EF4-FFF2-40B4-BE49-F238E27FC236}">
                <a16:creationId xmlns:a16="http://schemas.microsoft.com/office/drawing/2014/main" id="{C9CBE557-24E5-4B0D-B4FD-930446478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91299A-C475-4431-85C8-1BA7CA3CF926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9AE4838-5ED6-F934-1640-07CE2DBE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>
          <a:xfrm>
            <a:off x="5139965" y="676220"/>
            <a:ext cx="5747657" cy="49006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4737"/>
          <a:stretch/>
        </p:blipFill>
        <p:spPr>
          <a:xfrm>
            <a:off x="838200" y="753728"/>
            <a:ext cx="5257800" cy="4900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925666" y="7520249"/>
            <a:ext cx="6060159" cy="56646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69951" y="2894834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4927332" y="4973723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4403023" y="4903735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4563392" y="5087796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4563392" y="529885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4563392" y="550990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4563392" y="5720961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4563392" y="5932016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2259222" y="2036200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2259221" y="222197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C5C920-AB3F-F45C-6B5A-64C5C2828750}"/>
              </a:ext>
            </a:extLst>
          </p:cNvPr>
          <p:cNvSpPr/>
          <p:nvPr/>
        </p:nvSpPr>
        <p:spPr>
          <a:xfrm>
            <a:off x="7550843" y="2088071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DF6297-7A76-2E16-0093-3324452786D3}"/>
              </a:ext>
            </a:extLst>
          </p:cNvPr>
          <p:cNvSpPr txBox="1"/>
          <p:nvPr/>
        </p:nvSpPr>
        <p:spPr>
          <a:xfrm>
            <a:off x="7550842" y="2273842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14:cNvPr>
              <p14:cNvContentPartPr/>
              <p14:nvPr/>
            </p14:nvContentPartPr>
            <p14:xfrm>
              <a:off x="3805557" y="4646679"/>
              <a:ext cx="172440" cy="126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2557" y="4583679"/>
                <a:ext cx="298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14:cNvPr>
              <p14:cNvContentPartPr/>
              <p14:nvPr/>
            </p14:nvContentPartPr>
            <p14:xfrm>
              <a:off x="4967277" y="3064839"/>
              <a:ext cx="1449720" cy="23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4277" y="3002199"/>
                <a:ext cx="1575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14:cNvPr>
              <p14:cNvContentPartPr/>
              <p14:nvPr/>
            </p14:nvContentPartPr>
            <p14:xfrm>
              <a:off x="4816797" y="3601599"/>
              <a:ext cx="506160" cy="136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4157" y="3538599"/>
                <a:ext cx="631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14:cNvPr>
              <p14:cNvContentPartPr/>
              <p14:nvPr/>
            </p14:nvContentPartPr>
            <p14:xfrm>
              <a:off x="4439877" y="1505319"/>
              <a:ext cx="924120" cy="244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7237" y="1442319"/>
                <a:ext cx="104976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4D874-126B-4285-A18C-E94B30E9F39C}"/>
              </a:ext>
            </a:extLst>
          </p:cNvPr>
          <p:cNvSpPr txBox="1"/>
          <p:nvPr/>
        </p:nvSpPr>
        <p:spPr>
          <a:xfrm>
            <a:off x="7036608" y="708955"/>
            <a:ext cx="192186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Circo Price Música</a:t>
            </a: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u="sng" dirty="0">
              <a:latin typeface="Aptos" panose="020B00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D3DD03-84F7-8276-FD60-17342C9B20A8}"/>
              </a:ext>
            </a:extLst>
          </p:cNvPr>
          <p:cNvSpPr txBox="1"/>
          <p:nvPr/>
        </p:nvSpPr>
        <p:spPr>
          <a:xfrm>
            <a:off x="5665036" y="995897"/>
            <a:ext cx="18074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Circo Price Teatro 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D26290-6A83-23B9-61C5-AFFF8BB92FC9}"/>
              </a:ext>
            </a:extLst>
          </p:cNvPr>
          <p:cNvSpPr txBox="1"/>
          <p:nvPr/>
        </p:nvSpPr>
        <p:spPr>
          <a:xfrm>
            <a:off x="5702780" y="1930671"/>
            <a:ext cx="11318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Español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CD8BA3-F4DC-0483-4A55-C69CF708F152}"/>
              </a:ext>
            </a:extLst>
          </p:cNvPr>
          <p:cNvSpPr txBox="1"/>
          <p:nvPr/>
        </p:nvSpPr>
        <p:spPr>
          <a:xfrm>
            <a:off x="5830689" y="4086647"/>
            <a:ext cx="14487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Fernán Gómez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85FDAE-F106-80E4-E303-0F93D7D1B47A}"/>
              </a:ext>
            </a:extLst>
          </p:cNvPr>
          <p:cNvSpPr txBox="1"/>
          <p:nvPr/>
        </p:nvSpPr>
        <p:spPr>
          <a:xfrm>
            <a:off x="9017959" y="4440062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Cineteca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0F008-4B16-A978-58CB-132A6FCF849A}"/>
              </a:ext>
            </a:extLst>
          </p:cNvPr>
          <p:cNvSpPr txBox="1"/>
          <p:nvPr/>
        </p:nvSpPr>
        <p:spPr>
          <a:xfrm>
            <a:off x="10208546" y="1812943"/>
            <a:ext cx="13201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Actividades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F3A156-EE96-93DB-B7D3-954E7A9CBB41}"/>
              </a:ext>
            </a:extLst>
          </p:cNvPr>
          <p:cNvSpPr txBox="1"/>
          <p:nvPr/>
        </p:nvSpPr>
        <p:spPr>
          <a:xfrm>
            <a:off x="10047413" y="3470286"/>
            <a:ext cx="1448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Actividades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Culturales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VARIAS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3D431ED-96C1-C900-538A-1E231E45451E}"/>
              </a:ext>
            </a:extLst>
          </p:cNvPr>
          <p:cNvSpPr txBox="1"/>
          <p:nvPr/>
        </p:nvSpPr>
        <p:spPr>
          <a:xfrm>
            <a:off x="10233433" y="2931331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Convenios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DA654E-046A-78E5-9E6E-D0DEA0040598}"/>
              </a:ext>
            </a:extLst>
          </p:cNvPr>
          <p:cNvSpPr txBox="1"/>
          <p:nvPr/>
        </p:nvSpPr>
        <p:spPr>
          <a:xfrm>
            <a:off x="10301826" y="2448644"/>
            <a:ext cx="12574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Expos</a:t>
            </a:r>
          </a:p>
          <a:p>
            <a:endParaRPr lang="es-E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100266-C5AB-9533-3090-4A7E5C62BF71}"/>
              </a:ext>
            </a:extLst>
          </p:cNvPr>
          <p:cNvSpPr txBox="1"/>
          <p:nvPr/>
        </p:nvSpPr>
        <p:spPr>
          <a:xfrm>
            <a:off x="9247712" y="1001556"/>
            <a:ext cx="201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Matadero de Madrid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B622E5-79A4-9529-72E7-3A2C1D4A0821}"/>
              </a:ext>
            </a:extLst>
          </p:cNvPr>
          <p:cNvCxnSpPr>
            <a:cxnSpLocks/>
          </p:cNvCxnSpPr>
          <p:nvPr/>
        </p:nvCxnSpPr>
        <p:spPr>
          <a:xfrm>
            <a:off x="7220478" y="1146517"/>
            <a:ext cx="460497" cy="1346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6F9C0F9-07C3-4DA3-EBF0-E354912BDF01}"/>
              </a:ext>
            </a:extLst>
          </p:cNvPr>
          <p:cNvCxnSpPr>
            <a:cxnSpLocks/>
          </p:cNvCxnSpPr>
          <p:nvPr/>
        </p:nvCxnSpPr>
        <p:spPr>
          <a:xfrm>
            <a:off x="7850172" y="957346"/>
            <a:ext cx="176816" cy="2462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78B930-8554-3CE1-0168-55BAA6809073}"/>
              </a:ext>
            </a:extLst>
          </p:cNvPr>
          <p:cNvCxnSpPr>
            <a:cxnSpLocks/>
          </p:cNvCxnSpPr>
          <p:nvPr/>
        </p:nvCxnSpPr>
        <p:spPr>
          <a:xfrm>
            <a:off x="6334499" y="2128283"/>
            <a:ext cx="343232" cy="62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C922C58-78C1-771F-62EB-35EB7BA01CD9}"/>
              </a:ext>
            </a:extLst>
          </p:cNvPr>
          <p:cNvCxnSpPr>
            <a:cxnSpLocks/>
          </p:cNvCxnSpPr>
          <p:nvPr/>
        </p:nvCxnSpPr>
        <p:spPr>
          <a:xfrm flipV="1">
            <a:off x="7002869" y="4159156"/>
            <a:ext cx="184795" cy="823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0E6C1A4-25DC-AA49-A2C1-DDF395643FD0}"/>
              </a:ext>
            </a:extLst>
          </p:cNvPr>
          <p:cNvCxnSpPr>
            <a:cxnSpLocks/>
          </p:cNvCxnSpPr>
          <p:nvPr/>
        </p:nvCxnSpPr>
        <p:spPr>
          <a:xfrm>
            <a:off x="9199614" y="4367239"/>
            <a:ext cx="147192" cy="1323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7F2D038-6345-953A-1A4C-7475F078AF96}"/>
              </a:ext>
            </a:extLst>
          </p:cNvPr>
          <p:cNvCxnSpPr>
            <a:cxnSpLocks/>
          </p:cNvCxnSpPr>
          <p:nvPr/>
        </p:nvCxnSpPr>
        <p:spPr>
          <a:xfrm>
            <a:off x="9990558" y="3615712"/>
            <a:ext cx="124021" cy="1180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262F369-05EE-ACD5-14A9-53F8CBE53B8C}"/>
              </a:ext>
            </a:extLst>
          </p:cNvPr>
          <p:cNvCxnSpPr>
            <a:cxnSpLocks/>
          </p:cNvCxnSpPr>
          <p:nvPr/>
        </p:nvCxnSpPr>
        <p:spPr>
          <a:xfrm>
            <a:off x="10114579" y="3020861"/>
            <a:ext cx="141938" cy="4377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A35A39-0047-6237-966C-764B7E07ED8A}"/>
              </a:ext>
            </a:extLst>
          </p:cNvPr>
          <p:cNvCxnSpPr>
            <a:cxnSpLocks/>
          </p:cNvCxnSpPr>
          <p:nvPr/>
        </p:nvCxnSpPr>
        <p:spPr>
          <a:xfrm flipV="1">
            <a:off x="10019634" y="2613751"/>
            <a:ext cx="327154" cy="993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BC7307A-EFD4-94C3-5959-D8FA1F59AC26}"/>
              </a:ext>
            </a:extLst>
          </p:cNvPr>
          <p:cNvCxnSpPr>
            <a:cxnSpLocks/>
          </p:cNvCxnSpPr>
          <p:nvPr/>
        </p:nvCxnSpPr>
        <p:spPr>
          <a:xfrm flipV="1">
            <a:off x="9990558" y="2037298"/>
            <a:ext cx="265959" cy="3362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A094B8E-C774-D3E1-A969-3850111AAB46}"/>
              </a:ext>
            </a:extLst>
          </p:cNvPr>
          <p:cNvCxnSpPr>
            <a:cxnSpLocks/>
          </p:cNvCxnSpPr>
          <p:nvPr/>
        </p:nvCxnSpPr>
        <p:spPr>
          <a:xfrm flipV="1">
            <a:off x="9346806" y="1271177"/>
            <a:ext cx="113424" cy="1079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A49FAA-B438-4979-9E2E-591C9643410F}"/>
              </a:ext>
            </a:extLst>
          </p:cNvPr>
          <p:cNvSpPr/>
          <p:nvPr/>
        </p:nvSpPr>
        <p:spPr>
          <a:xfrm>
            <a:off x="838199" y="2598043"/>
            <a:ext cx="266473" cy="22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98AF9-06C7-47AC-9641-95F3F28F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F84C9-FA62-4424-AD22-2BD5F29CB673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6" y="840502"/>
            <a:ext cx="7464034" cy="52175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2138463" y="671332"/>
            <a:ext cx="7789380" cy="55558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7616766" y="5212958"/>
            <a:ext cx="2148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Consumidores </a:t>
            </a:r>
            <a:r>
              <a:rPr lang="es-ES" sz="3600" b="1" dirty="0">
                <a:solidFill>
                  <a:srgbClr val="9E453C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329176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C5A0759C-15C8-4542-839D-6347993B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" b="1170"/>
          <a:stretch/>
        </p:blipFill>
        <p:spPr>
          <a:xfrm>
            <a:off x="422032" y="872355"/>
            <a:ext cx="6746316" cy="5250682"/>
          </a:xfrm>
          <a:prstGeom prst="rect">
            <a:avLst/>
          </a:prstGeom>
        </p:spPr>
      </p:pic>
      <p:pic>
        <p:nvPicPr>
          <p:cNvPr id="14" name="Imagen 4">
            <a:extLst>
              <a:ext uri="{FF2B5EF4-FFF2-40B4-BE49-F238E27FC236}">
                <a16:creationId xmlns:a16="http://schemas.microsoft.com/office/drawing/2014/main" id="{ED240C20-2AB1-4AD8-B439-7B773D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901" b="1170"/>
          <a:stretch/>
        </p:blipFill>
        <p:spPr>
          <a:xfrm>
            <a:off x="7026411" y="872355"/>
            <a:ext cx="4839172" cy="5250682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BE977A81-8EE5-426C-B184-76ACA9DCEFEC}"/>
              </a:ext>
            </a:extLst>
          </p:cNvPr>
          <p:cNvSpPr txBox="1"/>
          <p:nvPr/>
        </p:nvSpPr>
        <p:spPr>
          <a:xfrm>
            <a:off x="1269074" y="87788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727C3B70-CD58-44A6-B7DB-91AB4C123409}"/>
              </a:ext>
            </a:extLst>
          </p:cNvPr>
          <p:cNvSpPr txBox="1"/>
          <p:nvPr/>
        </p:nvSpPr>
        <p:spPr>
          <a:xfrm>
            <a:off x="834420" y="1282549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75979EBD-E88C-49CB-B7DA-9F02A77BB101}"/>
              </a:ext>
            </a:extLst>
          </p:cNvPr>
          <p:cNvSpPr txBox="1"/>
          <p:nvPr/>
        </p:nvSpPr>
        <p:spPr>
          <a:xfrm>
            <a:off x="422032" y="1664982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5C657460-B69F-428F-A391-2714DF46444A}"/>
              </a:ext>
            </a:extLst>
          </p:cNvPr>
          <p:cNvSpPr txBox="1"/>
          <p:nvPr/>
        </p:nvSpPr>
        <p:spPr>
          <a:xfrm>
            <a:off x="834420" y="2081954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6929571A-7C22-42A2-9685-5990CBA4C704}"/>
              </a:ext>
            </a:extLst>
          </p:cNvPr>
          <p:cNvSpPr txBox="1"/>
          <p:nvPr/>
        </p:nvSpPr>
        <p:spPr>
          <a:xfrm>
            <a:off x="817346" y="2498541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809DE3E9-D9C1-4C0F-B55F-DB163D3A52DB}"/>
              </a:ext>
            </a:extLst>
          </p:cNvPr>
          <p:cNvSpPr txBox="1"/>
          <p:nvPr/>
        </p:nvSpPr>
        <p:spPr>
          <a:xfrm>
            <a:off x="301977" y="2880974"/>
            <a:ext cx="200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A8DFA45C-6B59-4EEB-8E43-B5C62D94BE80}"/>
              </a:ext>
            </a:extLst>
          </p:cNvPr>
          <p:cNvSpPr txBox="1"/>
          <p:nvPr/>
        </p:nvSpPr>
        <p:spPr>
          <a:xfrm>
            <a:off x="834420" y="3266563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60BE64E7-2196-4D76-A60F-AADEF8C7F8BF}"/>
              </a:ext>
            </a:extLst>
          </p:cNvPr>
          <p:cNvSpPr txBox="1"/>
          <p:nvPr/>
        </p:nvSpPr>
        <p:spPr>
          <a:xfrm>
            <a:off x="834420" y="3702931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530CAC02-A983-47B5-BAF9-AA0A0F835EE0}"/>
              </a:ext>
            </a:extLst>
          </p:cNvPr>
          <p:cNvSpPr txBox="1"/>
          <p:nvPr/>
        </p:nvSpPr>
        <p:spPr>
          <a:xfrm>
            <a:off x="441899" y="4085364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C741F0B1-1E9C-4BD0-9A6D-EA683DEA6779}"/>
              </a:ext>
            </a:extLst>
          </p:cNvPr>
          <p:cNvSpPr txBox="1"/>
          <p:nvPr/>
        </p:nvSpPr>
        <p:spPr>
          <a:xfrm>
            <a:off x="505300" y="4470953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32E9E56F-0E35-47CF-BDC7-63B995853E88}"/>
              </a:ext>
            </a:extLst>
          </p:cNvPr>
          <p:cNvSpPr txBox="1"/>
          <p:nvPr/>
        </p:nvSpPr>
        <p:spPr>
          <a:xfrm>
            <a:off x="505301" y="4903292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00D2307B-FFC8-4818-9A56-B40112C86B48}"/>
              </a:ext>
            </a:extLst>
          </p:cNvPr>
          <p:cNvSpPr txBox="1"/>
          <p:nvPr/>
        </p:nvSpPr>
        <p:spPr>
          <a:xfrm>
            <a:off x="897821" y="5288881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218</Words>
  <Application>Microsoft Office PowerPoint</Application>
  <PresentationFormat>Panorámica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García Fernández</dc:creator>
  <cp:lastModifiedBy>Paula García Fernández</cp:lastModifiedBy>
  <cp:revision>94</cp:revision>
  <dcterms:created xsi:type="dcterms:W3CDTF">2024-10-13T20:38:55Z</dcterms:created>
  <dcterms:modified xsi:type="dcterms:W3CDTF">2024-10-17T21:57:46Z</dcterms:modified>
</cp:coreProperties>
</file>